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64" d="100"/>
          <a:sy n="64" d="100"/>
        </p:scale>
        <p:origin x="-468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8B945-CB85-1343-A49F-13DD706E9710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506C7-E2CE-184E-B0F6-F4CE871D9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68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8T18:43:03.064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DFCF5-AA93-A345-845C-7DECA8658A73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41A2-0FC2-5A45-A925-8FC6C2BDB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icideltrusco.i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8971"/>
            <a:ext cx="9144000" cy="1439537"/>
          </a:xfrm>
        </p:spPr>
        <p:txBody>
          <a:bodyPr>
            <a:normAutofit/>
          </a:bodyPr>
          <a:lstStyle/>
          <a:p>
            <a:r>
              <a:rPr lang="it-IT" sz="3600" dirty="0" err="1" smtClean="0">
                <a:solidFill>
                  <a:schemeClr val="tx1"/>
                </a:solidFill>
              </a:rPr>
              <a:t>WineMOD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0555" y="3378508"/>
            <a:ext cx="9144000" cy="2497157"/>
          </a:xfrm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</a:rPr>
              <a:t>SISTEMA MODULARE PER CANTINA </a:t>
            </a:r>
            <a:endParaRPr lang="it-IT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6600" y="0"/>
            <a:ext cx="4343399" cy="2057400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Modulo 12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65" b="21865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67600" y="2232751"/>
            <a:ext cx="3124200" cy="3811588"/>
          </a:xfrm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I quattro moduli del sistema 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r>
              <a:rPr lang="it-IT" sz="1400" b="1" dirty="0">
                <a:solidFill>
                  <a:schemeClr val="tx1">
                    <a:lumMod val="75000"/>
                  </a:schemeClr>
                </a:solidFill>
              </a:rPr>
              <a:t>:</a:t>
            </a:r>
            <a:endParaRPr lang="it-IT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Da </a:t>
            </a:r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uno,due,tre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e quattro fori.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La </a:t>
            </a:r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modularita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'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del sistema consente di coprire tutte le dimensioni disponibili da 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cm.12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in poi.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Lo spessore dei moduli  e' di cm.12 e consente al sistema di essere </a:t>
            </a:r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autoportante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I moduli hanno dimensioni che sono multipli di 12.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a)12x12x12-  1 foro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b)12x24x12-  2 fori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c)12x36x12-  3 fori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d)24x24x12-  4 fori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Designer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39" b="5239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07236" y="3276600"/>
            <a:ext cx="4979963" cy="2584450"/>
          </a:xfrm>
        </p:spPr>
        <p:txBody>
          <a:bodyPr>
            <a:normAutofit fontScale="92500" lnSpcReduction="20000"/>
          </a:bodyPr>
          <a:lstStyle/>
          <a:p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è un modello brevettato 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Attestato di registrazione: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N 0000103158 Ufficio Brevetti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Designer: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Ing.Maurizio MASSINI</a:t>
            </a:r>
          </a:p>
          <a:p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Info:</a:t>
            </a:r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ingmas61@gmail.com</a:t>
            </a:r>
            <a:endParaRPr lang="it-IT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Mob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.+39.335.6689015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Azienda:</a:t>
            </a:r>
          </a:p>
          <a:p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RUSTICI del TRUSCO </a:t>
            </a:r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srl</a:t>
            </a:r>
            <a:endParaRPr lang="it-IT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www.rusticideltrusco.it</a:t>
            </a:r>
            <a:endParaRPr lang="it-IT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INFO:+39.0774.358046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Via Lago dei Tartari,33</a:t>
            </a:r>
          </a:p>
          <a:p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00012-Guidonia M.(Roma)-Italy</a:t>
            </a:r>
            <a:endParaRPr lang="it-IT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it-IT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by Rustici del Trusco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Via Lago dei tartari,33</a:t>
            </a:r>
          </a:p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00012-Guidonia M.(RM)</a:t>
            </a:r>
          </a:p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(S.S. Tiburtina km.21.250)</a:t>
            </a:r>
          </a:p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Tel.0774.358046</a:t>
            </a:r>
          </a:p>
          <a:p>
            <a:r>
              <a:rPr lang="it-IT" dirty="0" err="1" smtClean="0">
                <a:solidFill>
                  <a:schemeClr val="tx1">
                    <a:lumMod val="75000"/>
                  </a:schemeClr>
                </a:solidFill>
              </a:rPr>
              <a:t>Mail:info@rusticideltrusco.it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2" b="21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90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1800" b="1" dirty="0" err="1" smtClean="0"/>
              <a:t>WineMOD</a:t>
            </a:r>
            <a:r>
              <a:rPr lang="it-IT" sz="1800" dirty="0"/>
              <a:t> </a:t>
            </a:r>
            <a:r>
              <a:rPr lang="it-IT" sz="1800" dirty="0" smtClean="0"/>
              <a:t>è  un sistema modulare per la realizzazione  di cantine,angoli-bar,enoteche.</a:t>
            </a:r>
          </a:p>
          <a:p>
            <a:r>
              <a:rPr lang="it-IT" sz="1800" dirty="0" smtClean="0"/>
              <a:t>I moduli sono realizzati in travertino </a:t>
            </a:r>
            <a:r>
              <a:rPr lang="it-IT" sz="1800" dirty="0" err="1" smtClean="0"/>
              <a:t>anticato</a:t>
            </a:r>
            <a:r>
              <a:rPr lang="it-IT" sz="1800" dirty="0" smtClean="0"/>
              <a:t>.</a:t>
            </a:r>
          </a:p>
          <a:p>
            <a:r>
              <a:rPr lang="it-IT" sz="1800" dirty="0" smtClean="0"/>
              <a:t>Dimensioni:</a:t>
            </a:r>
          </a:p>
          <a:p>
            <a:r>
              <a:rPr lang="it-IT" sz="1800" dirty="0" smtClean="0"/>
              <a:t>1 foro (cm.12x12x12)</a:t>
            </a:r>
          </a:p>
          <a:p>
            <a:r>
              <a:rPr lang="it-IT" sz="1800" dirty="0" smtClean="0"/>
              <a:t>2 fori (cm.12x24x12)</a:t>
            </a:r>
          </a:p>
          <a:p>
            <a:r>
              <a:rPr lang="it-IT" sz="1800" dirty="0" smtClean="0"/>
              <a:t>3 fori (cm.12x36x12)</a:t>
            </a:r>
          </a:p>
          <a:p>
            <a:r>
              <a:rPr lang="it-IT" sz="1800" dirty="0" smtClean="0"/>
              <a:t>4 fori (cm.24x24x12)</a:t>
            </a:r>
          </a:p>
          <a:p>
            <a:r>
              <a:rPr lang="it-IT" sz="1800" dirty="0" smtClean="0"/>
              <a:t>9 fori (cm.36x36x12)</a:t>
            </a:r>
          </a:p>
          <a:p>
            <a:r>
              <a:rPr lang="it-IT" sz="1800" dirty="0"/>
              <a:t> </a:t>
            </a:r>
            <a:r>
              <a:rPr lang="it-IT" sz="1800" dirty="0" smtClean="0"/>
              <a:t>       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50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tx1">
                    <a:lumMod val="75000"/>
                  </a:schemeClr>
                </a:solidFill>
              </a:rPr>
              <a:t>Il marchio</a:t>
            </a:r>
            <a:endParaRPr lang="it-IT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962" b="19962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239000" y="3276600"/>
            <a:ext cx="3352800" cy="3048000"/>
          </a:xfrm>
        </p:spPr>
        <p:txBody>
          <a:bodyPr>
            <a:noAutofit/>
          </a:bodyPr>
          <a:lstStyle/>
          <a:p>
            <a:endParaRPr lang="it-IT" sz="2400" b="1" dirty="0" smtClean="0"/>
          </a:p>
          <a:p>
            <a:r>
              <a:rPr lang="it-IT" sz="2400" b="1" dirty="0" err="1" smtClean="0"/>
              <a:t>WineMOD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è un marchio registrato.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800" dirty="0" smtClean="0"/>
              <a:t>Estetica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800" dirty="0" smtClean="0"/>
              <a:t>Funzionalità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800" dirty="0" smtClean="0"/>
              <a:t>Versatilità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800" dirty="0" smtClean="0"/>
              <a:t>Velocità di montaggio </a:t>
            </a:r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18078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43800" y="498764"/>
            <a:ext cx="3810000" cy="1600200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WALL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96200" y="2667000"/>
            <a:ext cx="3810000" cy="3201988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WINEMOD WALL 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è un modello con tante disposizioni possibili.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Il 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modulo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consente infatti una ampia </a:t>
            </a:r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possibilita'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di realizzazione per le più svariate esigenze e </a:t>
            </a:r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disponibilita'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di spazio.</a:t>
            </a:r>
          </a:p>
          <a:p>
            <a:r>
              <a:rPr lang="it-IT" sz="1400" u="sng" dirty="0" smtClean="0">
                <a:solidFill>
                  <a:schemeClr val="tx1">
                    <a:lumMod val="75000"/>
                  </a:schemeClr>
                </a:solidFill>
              </a:rPr>
              <a:t>I ns tecnici Ti supporteranno in ogni fase del progetto.</a:t>
            </a:r>
            <a:endParaRPr lang="it-IT" sz="1400" u="sng" dirty="0">
              <a:solidFill>
                <a:schemeClr val="tx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/>
              <p14:cNvContentPartPr/>
              <p14:nvPr/>
            </p14:nvContentPartPr>
            <p14:xfrm>
              <a:off x="3794304" y="3594998"/>
              <a:ext cx="360" cy="3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6784" y="3499958"/>
                <a:ext cx="9540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4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CORNER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" name="Segnaposto immagine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967" b="19967"/>
          <a:stretch>
            <a:fillRect/>
          </a:stretch>
        </p:blipFill>
        <p:spPr/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7086600" y="3733799"/>
            <a:ext cx="4038600" cy="2251425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tx1">
                    <a:lumMod val="75000"/>
                  </a:schemeClr>
                </a:solidFill>
              </a:rPr>
              <a:t>WINEMOD CORNER </a:t>
            </a:r>
            <a:r>
              <a:rPr lang="it-IT" sz="2000" dirty="0" err="1" smtClean="0">
                <a:solidFill>
                  <a:schemeClr val="tx1">
                    <a:lumMod val="75000"/>
                  </a:schemeClr>
                </a:solidFill>
              </a:rPr>
              <a:t>puo'</a:t>
            </a: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</a:rPr>
              <a:t> arredare ogni spazio d' angolo della tua </a:t>
            </a:r>
            <a:r>
              <a:rPr lang="it-IT" sz="2000" dirty="0" err="1" smtClean="0">
                <a:solidFill>
                  <a:schemeClr val="tx1">
                    <a:lumMod val="75000"/>
                  </a:schemeClr>
                </a:solidFill>
              </a:rPr>
              <a:t>casa,rappresentando</a:t>
            </a: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</a:rPr>
              <a:t> un’ altra delle situazioni tipo.</a:t>
            </a:r>
          </a:p>
          <a:p>
            <a:r>
              <a:rPr lang="it-IT" sz="2000" b="1" dirty="0" err="1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</a:rPr>
              <a:t> è infatti un sistema a moduli che consente di realizzare in spazi anche </a:t>
            </a:r>
            <a:r>
              <a:rPr lang="it-IT" sz="2000" dirty="0" err="1" smtClean="0">
                <a:solidFill>
                  <a:schemeClr val="tx1">
                    <a:lumMod val="75000"/>
                  </a:schemeClr>
                </a:solidFill>
              </a:rPr>
              <a:t>ridotti,soluzioni</a:t>
            </a: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</a:rPr>
              <a:t> che danno importanza al più anonimo degli angoli della Tua casa.</a:t>
            </a:r>
            <a:endParaRPr lang="it-IT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COLUMN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 COLUMN  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si realizza intorno ad un pilastro.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In molte residenze vi è  di questi elementi architettonici ,che se ben </a:t>
            </a:r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valorizzati,possono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divenire esteticamente gradevoli e funzionali elementi di arredo.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Nella foto ,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WINEMOD COLUMN 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con </a:t>
            </a:r>
            <a:r>
              <a:rPr lang="it-IT" sz="1400" u="sng" dirty="0" smtClean="0">
                <a:solidFill>
                  <a:schemeClr val="tx1">
                    <a:lumMod val="75000"/>
                  </a:schemeClr>
                </a:solidFill>
              </a:rPr>
              <a:t>una cantina e una libreria.</a:t>
            </a:r>
          </a:p>
          <a:p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un sistema che aiuta ad arredare esteticamente e funzionalmente la Tua casa.</a:t>
            </a:r>
            <a:endParaRPr lang="it-IT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BAR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962" b="19962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 </a:t>
            </a:r>
            <a:r>
              <a:rPr lang="it-IT" sz="1500" b="1" dirty="0" smtClean="0">
                <a:solidFill>
                  <a:schemeClr val="tx1">
                    <a:lumMod val="75000"/>
                  </a:schemeClr>
                </a:solidFill>
              </a:rPr>
              <a:t>WINEMOD BAR</a:t>
            </a:r>
            <a:r>
              <a:rPr lang="it-IT" sz="1500" dirty="0" smtClean="0">
                <a:solidFill>
                  <a:schemeClr val="tx1">
                    <a:lumMod val="75000"/>
                  </a:schemeClr>
                </a:solidFill>
              </a:rPr>
              <a:t> è il modello per Bar  ed è un altro esempio di come può essere sfruttata la </a:t>
            </a:r>
            <a:r>
              <a:rPr lang="it-IT" sz="1500" dirty="0" err="1" smtClean="0">
                <a:solidFill>
                  <a:schemeClr val="tx1">
                    <a:lumMod val="75000"/>
                  </a:schemeClr>
                </a:solidFill>
              </a:rPr>
              <a:t>versatilita'</a:t>
            </a:r>
            <a:r>
              <a:rPr lang="it-IT" sz="1500" dirty="0" smtClean="0">
                <a:solidFill>
                  <a:schemeClr val="tx1">
                    <a:lumMod val="75000"/>
                  </a:schemeClr>
                </a:solidFill>
              </a:rPr>
              <a:t> del sistema </a:t>
            </a:r>
            <a:r>
              <a:rPr lang="it-IT" sz="1500" b="1" dirty="0" smtClean="0">
                <a:solidFill>
                  <a:schemeClr val="tx1">
                    <a:lumMod val="75000"/>
                  </a:schemeClr>
                </a:solidFill>
              </a:rPr>
              <a:t>WINEMOD.</a:t>
            </a:r>
          </a:p>
          <a:p>
            <a:r>
              <a:rPr lang="it-IT" sz="1500" dirty="0" smtClean="0">
                <a:solidFill>
                  <a:schemeClr val="tx1">
                    <a:lumMod val="75000"/>
                  </a:schemeClr>
                </a:solidFill>
              </a:rPr>
              <a:t>In soli 30 centimetri di larghezza è stata realizzata una cantinetta tra un ampio specchio e uno scaffale in legno.</a:t>
            </a:r>
          </a:p>
          <a:p>
            <a:r>
              <a:rPr lang="it-IT" sz="1500" dirty="0" smtClean="0">
                <a:solidFill>
                  <a:schemeClr val="tx1">
                    <a:lumMod val="75000"/>
                  </a:schemeClr>
                </a:solidFill>
              </a:rPr>
              <a:t>È stata realizzata una struttura </a:t>
            </a:r>
            <a:r>
              <a:rPr lang="it-IT" sz="1500" b="1" dirty="0" smtClean="0">
                <a:solidFill>
                  <a:schemeClr val="tx1">
                    <a:lumMod val="75000"/>
                  </a:schemeClr>
                </a:solidFill>
              </a:rPr>
              <a:t>WineMOD BAR </a:t>
            </a:r>
            <a:r>
              <a:rPr lang="it-IT" sz="1500" dirty="0" smtClean="0">
                <a:solidFill>
                  <a:schemeClr val="tx1">
                    <a:lumMod val="75000"/>
                  </a:schemeClr>
                </a:solidFill>
              </a:rPr>
              <a:t>che ha dato all' ambiente un tocco di originalità e funzionalità.</a:t>
            </a:r>
            <a:endParaRPr lang="it-IT" sz="1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SPOT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WINEMOD SPOT 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consente ad ognuno 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di poter sviluppare idee  originali per la propria </a:t>
            </a:r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casa,la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propria </a:t>
            </a:r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enoteca,il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proprio ristorante.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L' installazione di </a:t>
            </a:r>
            <a:r>
              <a:rPr lang="it-IT" sz="1400" b="1" dirty="0" err="1" smtClean="0">
                <a:solidFill>
                  <a:schemeClr val="tx1">
                    <a:lumMod val="75000"/>
                  </a:schemeClr>
                </a:solidFill>
              </a:rPr>
              <a:t>WineMOD</a:t>
            </a:r>
            <a:r>
              <a:rPr lang="it-IT" sz="1400" b="1" dirty="0" smtClean="0">
                <a:solidFill>
                  <a:schemeClr val="tx1">
                    <a:lumMod val="75000"/>
                  </a:schemeClr>
                </a:solidFill>
              </a:rPr>
              <a:t> SPOT 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può dare un tocco di unicità ad ogni </a:t>
            </a:r>
            <a:r>
              <a:rPr lang="it-IT" sz="1400" dirty="0" err="1" smtClean="0">
                <a:solidFill>
                  <a:schemeClr val="tx1">
                    <a:lumMod val="75000"/>
                  </a:schemeClr>
                </a:solidFill>
              </a:rPr>
              <a:t>ambiente,personalizzando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 atmosfere e spazi.</a:t>
            </a:r>
            <a:endParaRPr lang="it-IT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75000"/>
                  </a:schemeClr>
                </a:solidFill>
              </a:rPr>
              <a:t>WM RISTO 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1400" dirty="0"/>
              <a:t>La struttura WM è di sicuro impatto ,sia per il posizionamento ben visibile appena si guadagna la </a:t>
            </a:r>
            <a:r>
              <a:rPr lang="it-IT" sz="1400" dirty="0" err="1"/>
              <a:t>sala,sia</a:t>
            </a:r>
            <a:r>
              <a:rPr lang="it-IT" sz="1400" dirty="0"/>
              <a:t> per la sua dimensione importante e </a:t>
            </a:r>
            <a:r>
              <a:rPr lang="it-IT" sz="1400" dirty="0" err="1"/>
              <a:t>funzionale,con</a:t>
            </a:r>
            <a:r>
              <a:rPr lang="it-IT" sz="1400" dirty="0"/>
              <a:t> un numero di posizionamenti di bottiglie in orizzontale notevole e con una doppia fascia di </a:t>
            </a:r>
            <a:r>
              <a:rPr lang="it-IT" sz="1400" dirty="0" err="1"/>
              <a:t>box,con</a:t>
            </a:r>
            <a:r>
              <a:rPr lang="it-IT" sz="1400" dirty="0"/>
              <a:t> interasse sfalsato per il posizionamento delle bottiglie in verticale.</a:t>
            </a:r>
          </a:p>
          <a:p>
            <a:r>
              <a:rPr lang="it-IT" sz="1400" dirty="0"/>
              <a:t>La cantina è coronata da una mensola con fessure per il posizionamento dei calici.</a:t>
            </a:r>
          </a:p>
          <a:p>
            <a:endParaRPr lang="it-IT" sz="1400" dirty="0"/>
          </a:p>
          <a:p>
            <a:r>
              <a:rPr lang="it-IT" sz="1400" b="1" dirty="0"/>
              <a:t>"</a:t>
            </a:r>
            <a:r>
              <a:rPr lang="it-IT" sz="1400" b="1" dirty="0" err="1"/>
              <a:t>WineMod</a:t>
            </a:r>
            <a:r>
              <a:rPr lang="it-IT" sz="1400" dirty="0"/>
              <a:t> consente un design </a:t>
            </a:r>
            <a:r>
              <a:rPr lang="it-IT" sz="1400" dirty="0" err="1"/>
              <a:t>versatile,di</a:t>
            </a:r>
            <a:r>
              <a:rPr lang="it-IT" sz="1400" dirty="0"/>
              <a:t> pregio e funzionale."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86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492</TotalTime>
  <Words>530</Words>
  <Application>Microsoft Office PowerPoint</Application>
  <PresentationFormat>Personalizzato</PresentationFormat>
  <Paragraphs>75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Tecnologia</vt:lpstr>
      <vt:lpstr>WineMOD</vt:lpstr>
      <vt:lpstr>WineMOD</vt:lpstr>
      <vt:lpstr>Il marchio</vt:lpstr>
      <vt:lpstr>WM WALL</vt:lpstr>
      <vt:lpstr>WM CORNER</vt:lpstr>
      <vt:lpstr>WM COLUMN</vt:lpstr>
      <vt:lpstr>WM BAR</vt:lpstr>
      <vt:lpstr>WM SPOT</vt:lpstr>
      <vt:lpstr>WM RISTO </vt:lpstr>
      <vt:lpstr>WM Modulo 12</vt:lpstr>
      <vt:lpstr>WM Designer</vt:lpstr>
      <vt:lpstr>WineMOD  by Rustici del Trusco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mauriziomassini61@outlook.it</dc:creator>
  <cp:lastModifiedBy>Maurizio</cp:lastModifiedBy>
  <cp:revision>150</cp:revision>
  <cp:lastPrinted>2022-02-24T17:57:27Z</cp:lastPrinted>
  <dcterms:created xsi:type="dcterms:W3CDTF">2016-10-17T19:03:03Z</dcterms:created>
  <dcterms:modified xsi:type="dcterms:W3CDTF">2023-06-07T15:06:13Z</dcterms:modified>
</cp:coreProperties>
</file>